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2"/>
  </p:notesMasterIdLst>
  <p:handoutMasterIdLst>
    <p:handoutMasterId r:id="rId13"/>
  </p:handoutMasterIdLst>
  <p:sldIdLst>
    <p:sldId id="354" r:id="rId9"/>
    <p:sldId id="364" r:id="rId10"/>
    <p:sldId id="345" r:id="rId11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BEAC2-41B5-454A-95AD-E488EEB91FD5}" v="4" dt="2025-07-26T16:46:14.8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, Alexander" userId="30168e80-d87d-4489-a4bf-f5443931d89a" providerId="ADAL" clId="{7936D7DA-059D-4E25-B963-86DFF1C34B8C}"/>
    <pc:docChg chg="undo custSel addSld modSld">
      <pc:chgData name="Perez, Alexander" userId="30168e80-d87d-4489-a4bf-f5443931d89a" providerId="ADAL" clId="{7936D7DA-059D-4E25-B963-86DFF1C34B8C}" dt="2024-08-27T17:16:36.642" v="463" actId="20577"/>
      <pc:docMkLst>
        <pc:docMk/>
      </pc:docMkLst>
      <pc:sldChg chg="modSp mod">
        <pc:chgData name="Perez, Alexander" userId="30168e80-d87d-4489-a4bf-f5443931d89a" providerId="ADAL" clId="{7936D7DA-059D-4E25-B963-86DFF1C34B8C}" dt="2024-08-27T17:11:11.416" v="14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7936D7DA-059D-4E25-B963-86DFF1C34B8C}" dt="2024-08-27T17:13:59.160" v="198" actId="1076"/>
        <pc:sldMkLst>
          <pc:docMk/>
          <pc:sldMk cId="328726294" sldId="363"/>
        </pc:sldMkLst>
      </pc:sldChg>
      <pc:sldChg chg="delSp modSp add mod">
        <pc:chgData name="Perez, Alexander" userId="30168e80-d87d-4489-a4bf-f5443931d89a" providerId="ADAL" clId="{7936D7DA-059D-4E25-B963-86DFF1C34B8C}" dt="2024-08-27T17:15:08.239" v="324" actId="20577"/>
        <pc:sldMkLst>
          <pc:docMk/>
          <pc:sldMk cId="2173918459" sldId="364"/>
        </pc:sldMkLst>
      </pc:sldChg>
      <pc:sldChg chg="modSp add mod">
        <pc:chgData name="Perez, Alexander" userId="30168e80-d87d-4489-a4bf-f5443931d89a" providerId="ADAL" clId="{7936D7DA-059D-4E25-B963-86DFF1C34B8C}" dt="2024-08-27T17:16:36.642" v="463" actId="20577"/>
        <pc:sldMkLst>
          <pc:docMk/>
          <pc:sldMk cId="3755029374" sldId="365"/>
        </pc:sldMkLst>
      </pc:sldChg>
    </pc:docChg>
  </pc:docChgLst>
  <pc:docChgLst>
    <pc:chgData name="Alvarez, Luis" userId="e161232d-2f7c-499c-9ade-275e2793522e" providerId="ADAL" clId="{5841F138-B4A8-49A8-82E5-5D8A423B6C18}"/>
    <pc:docChg chg="custSel modSld sldOrd">
      <pc:chgData name="Alvarez, Luis" userId="e161232d-2f7c-499c-9ade-275e2793522e" providerId="ADAL" clId="{5841F138-B4A8-49A8-82E5-5D8A423B6C18}" dt="2025-07-17T15:52:15.156" v="11"/>
      <pc:docMkLst>
        <pc:docMk/>
      </pc:docMkLst>
      <pc:sldChg chg="modSp mod">
        <pc:chgData name="Alvarez, Luis" userId="e161232d-2f7c-499c-9ade-275e2793522e" providerId="ADAL" clId="{5841F138-B4A8-49A8-82E5-5D8A423B6C18}" dt="2025-07-17T15:48:51.935" v="5" actId="20577"/>
        <pc:sldMkLst>
          <pc:docMk/>
          <pc:sldMk cId="328726294" sldId="363"/>
        </pc:sldMkLst>
      </pc:sldChg>
      <pc:sldChg chg="addSp delSp modSp mod ord">
        <pc:chgData name="Alvarez, Luis" userId="e161232d-2f7c-499c-9ade-275e2793522e" providerId="ADAL" clId="{5841F138-B4A8-49A8-82E5-5D8A423B6C18}" dt="2025-07-17T15:52:15.156" v="11"/>
        <pc:sldMkLst>
          <pc:docMk/>
          <pc:sldMk cId="1380879018" sldId="364"/>
        </pc:sldMkLst>
        <pc:spChg chg="mod">
          <ac:chgData name="Alvarez, Luis" userId="e161232d-2f7c-499c-9ade-275e2793522e" providerId="ADAL" clId="{5841F138-B4A8-49A8-82E5-5D8A423B6C18}" dt="2025-07-17T15:49:10.623" v="6"/>
          <ac:spMkLst>
            <pc:docMk/>
            <pc:sldMk cId="1380879018" sldId="364"/>
            <ac:spMk id="8" creationId="{BEC08F63-D74F-60FA-3BD3-C7D902CA73E9}"/>
          </ac:spMkLst>
        </pc:spChg>
      </pc:sldChg>
    </pc:docChg>
  </pc:docChgLst>
  <pc:docChgLst>
    <pc:chgData name="Perez, Alexander" userId="30168e80-d87d-4489-a4bf-f5443931d89a" providerId="ADAL" clId="{4955624F-D1CC-4F64-87E9-6C3F8B142F62}"/>
    <pc:docChg chg="custSel modSld">
      <pc:chgData name="Perez, Alexander" userId="30168e80-d87d-4489-a4bf-f5443931d89a" providerId="ADAL" clId="{4955624F-D1CC-4F64-87E9-6C3F8B142F62}" dt="2025-07-17T14:58:26.303" v="357" actId="1076"/>
      <pc:docMkLst>
        <pc:docMk/>
      </pc:docMkLst>
      <pc:sldChg chg="modSp mod">
        <pc:chgData name="Perez, Alexander" userId="30168e80-d87d-4489-a4bf-f5443931d89a" providerId="ADAL" clId="{4955624F-D1CC-4F64-87E9-6C3F8B142F62}" dt="2025-07-17T14:52:27.429" v="15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4955624F-D1CC-4F64-87E9-6C3F8B142F62}" dt="2025-07-17T14:52:27.429" v="15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delSp modSp mod">
        <pc:chgData name="Perez, Alexander" userId="30168e80-d87d-4489-a4bf-f5443931d89a" providerId="ADAL" clId="{4955624F-D1CC-4F64-87E9-6C3F8B142F62}" dt="2025-07-17T14:58:26.303" v="357" actId="1076"/>
        <pc:sldMkLst>
          <pc:docMk/>
          <pc:sldMk cId="328726294" sldId="363"/>
        </pc:sldMkLst>
      </pc:sldChg>
    </pc:docChg>
  </pc:docChgLst>
  <pc:docChgLst>
    <pc:chgData name="Perez, Alexander" userId="30168e80-d87d-4489-a4bf-f5443931d89a" providerId="ADAL" clId="{32C2E25A-E734-451A-B0EC-ACFC3304E39B}"/>
    <pc:docChg chg="custSel modSld">
      <pc:chgData name="Perez, Alexander" userId="30168e80-d87d-4489-a4bf-f5443931d89a" providerId="ADAL" clId="{32C2E25A-E734-451A-B0EC-ACFC3304E39B}" dt="2025-02-15T21:07:21.096" v="545" actId="20577"/>
      <pc:docMkLst>
        <pc:docMk/>
      </pc:docMkLst>
      <pc:sldChg chg="modSp mod">
        <pc:chgData name="Perez, Alexander" userId="30168e80-d87d-4489-a4bf-f5443931d89a" providerId="ADAL" clId="{32C2E25A-E734-451A-B0EC-ACFC3304E39B}" dt="2025-02-15T20:54:05.439" v="28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32C2E25A-E734-451A-B0EC-ACFC3304E39B}" dt="2025-02-15T21:07:21.096" v="545" actId="20577"/>
        <pc:sldMkLst>
          <pc:docMk/>
          <pc:sldMk cId="328726294" sldId="363"/>
        </pc:sldMkLst>
      </pc:sldChg>
      <pc:sldChg chg="delSp modSp mod">
        <pc:chgData name="Perez, Alexander" userId="30168e80-d87d-4489-a4bf-f5443931d89a" providerId="ADAL" clId="{32C2E25A-E734-451A-B0EC-ACFC3304E39B}" dt="2025-02-15T21:01:06.354" v="539" actId="1076"/>
        <pc:sldMkLst>
          <pc:docMk/>
          <pc:sldMk cId="1380879018" sldId="364"/>
        </pc:sldMkLst>
      </pc:sldChg>
    </pc:docChg>
  </pc:docChgLst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  <pc:docChgLst>
    <pc:chgData name="Perez, Alexander" userId="30168e80-d87d-4489-a4bf-f5443931d89a" providerId="ADAL" clId="{91744C9A-B860-4591-A9FE-844B1A4DB0CA}"/>
    <pc:docChg chg="custSel addSld delSld modSld">
      <pc:chgData name="Perez, Alexander" userId="30168e80-d87d-4489-a4bf-f5443931d89a" providerId="ADAL" clId="{91744C9A-B860-4591-A9FE-844B1A4DB0CA}" dt="2024-11-02T14:27:10.501" v="429" actId="1076"/>
      <pc:docMkLst>
        <pc:docMk/>
      </pc:docMkLst>
      <pc:sldChg chg="modSp mod">
        <pc:chgData name="Perez, Alexander" userId="30168e80-d87d-4489-a4bf-f5443931d89a" providerId="ADAL" clId="{91744C9A-B860-4591-A9FE-844B1A4DB0CA}" dt="2024-11-02T13:39:15.065" v="18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91744C9A-B860-4591-A9FE-844B1A4DB0CA}" dt="2024-11-02T13:41:54.608" v="208" actId="20577"/>
        <pc:sldMkLst>
          <pc:docMk/>
          <pc:sldMk cId="328726294" sldId="363"/>
        </pc:sldMkLst>
      </pc:sldChg>
      <pc:sldChg chg="addSp delSp modSp add mod">
        <pc:chgData name="Perez, Alexander" userId="30168e80-d87d-4489-a4bf-f5443931d89a" providerId="ADAL" clId="{91744C9A-B860-4591-A9FE-844B1A4DB0CA}" dt="2024-11-02T14:27:10.501" v="429" actId="1076"/>
        <pc:sldMkLst>
          <pc:docMk/>
          <pc:sldMk cId="1380879018" sldId="364"/>
        </pc:sldMkLst>
      </pc:sldChg>
      <pc:sldChg chg="del">
        <pc:chgData name="Perez, Alexander" userId="30168e80-d87d-4489-a4bf-f5443931d89a" providerId="ADAL" clId="{91744C9A-B860-4591-A9FE-844B1A4DB0CA}" dt="2024-11-02T13:41:58.325" v="209" actId="47"/>
        <pc:sldMkLst>
          <pc:docMk/>
          <pc:sldMk cId="2173918459" sldId="364"/>
        </pc:sldMkLst>
      </pc:sldChg>
      <pc:sldChg chg="del">
        <pc:chgData name="Perez, Alexander" userId="30168e80-d87d-4489-a4bf-f5443931d89a" providerId="ADAL" clId="{91744C9A-B860-4591-A9FE-844B1A4DB0CA}" dt="2024-11-02T13:41:59.201" v="210" actId="47"/>
        <pc:sldMkLst>
          <pc:docMk/>
          <pc:sldMk cId="3755029374" sldId="365"/>
        </pc:sldMkLst>
      </pc:sldChg>
    </pc:docChg>
  </pc:docChgLst>
  <pc:docChgLst>
    <pc:chgData name="Alvarez, Luis" userId="e161232d-2f7c-499c-9ade-275e2793522e" providerId="ADAL" clId="{8D8BEAC2-41B5-454A-95AD-E488EEB91FD5}"/>
    <pc:docChg chg="custSel delSld modSld">
      <pc:chgData name="Alvarez, Luis" userId="e161232d-2f7c-499c-9ade-275e2793522e" providerId="ADAL" clId="{8D8BEAC2-41B5-454A-95AD-E488EEB91FD5}" dt="2025-07-26T16:51:06.420" v="90" actId="20577"/>
      <pc:docMkLst>
        <pc:docMk/>
      </pc:docMkLst>
      <pc:sldChg chg="modSp mod">
        <pc:chgData name="Alvarez, Luis" userId="e161232d-2f7c-499c-9ade-275e2793522e" providerId="ADAL" clId="{8D8BEAC2-41B5-454A-95AD-E488EEB91FD5}" dt="2025-07-26T16:51:06.420" v="90" actId="20577"/>
        <pc:sldMkLst>
          <pc:docMk/>
          <pc:sldMk cId="2017200925" sldId="354"/>
        </pc:sldMkLst>
        <pc:spChg chg="mod">
          <ac:chgData name="Alvarez, Luis" userId="e161232d-2f7c-499c-9ade-275e2793522e" providerId="ADAL" clId="{8D8BEAC2-41B5-454A-95AD-E488EEB91FD5}" dt="2025-07-26T16:38:20.881" v="30" actId="20577"/>
          <ac:spMkLst>
            <pc:docMk/>
            <pc:sldMk cId="2017200925" sldId="354"/>
            <ac:spMk id="2" creationId="{00000000-0000-0000-0000-000000000000}"/>
          </ac:spMkLst>
        </pc:spChg>
        <pc:spChg chg="mod">
          <ac:chgData name="Alvarez, Luis" userId="e161232d-2f7c-499c-9ade-275e2793522e" providerId="ADAL" clId="{8D8BEAC2-41B5-454A-95AD-E488EEB91FD5}" dt="2025-07-26T16:51:06.420" v="90" actId="20577"/>
          <ac:spMkLst>
            <pc:docMk/>
            <pc:sldMk cId="2017200925" sldId="354"/>
            <ac:spMk id="3" creationId="{00000000-0000-0000-0000-000000000000}"/>
          </ac:spMkLst>
        </pc:spChg>
      </pc:sldChg>
      <pc:sldChg chg="addSp delSp modSp del mod">
        <pc:chgData name="Alvarez, Luis" userId="e161232d-2f7c-499c-9ade-275e2793522e" providerId="ADAL" clId="{8D8BEAC2-41B5-454A-95AD-E488EEB91FD5}" dt="2025-07-26T16:47:14.711" v="81" actId="47"/>
        <pc:sldMkLst>
          <pc:docMk/>
          <pc:sldMk cId="328726294" sldId="363"/>
        </pc:sldMkLst>
        <pc:spChg chg="mod">
          <ac:chgData name="Alvarez, Luis" userId="e161232d-2f7c-499c-9ade-275e2793522e" providerId="ADAL" clId="{8D8BEAC2-41B5-454A-95AD-E488EEB91FD5}" dt="2025-07-26T16:38:30.025" v="34" actId="20577"/>
          <ac:spMkLst>
            <pc:docMk/>
            <pc:sldMk cId="328726294" sldId="363"/>
            <ac:spMk id="8" creationId="{00000000-0000-0000-0000-000000000000}"/>
          </ac:spMkLst>
        </pc:spChg>
        <pc:graphicFrameChg chg="add del mod">
          <ac:chgData name="Alvarez, Luis" userId="e161232d-2f7c-499c-9ade-275e2793522e" providerId="ADAL" clId="{8D8BEAC2-41B5-454A-95AD-E488EEB91FD5}" dt="2025-07-26T16:38:57.275" v="38" actId="478"/>
          <ac:graphicFrameMkLst>
            <pc:docMk/>
            <pc:sldMk cId="328726294" sldId="363"/>
            <ac:graphicFrameMk id="2" creationId="{EA0744B2-5DB1-58EF-B915-64CB4224DE45}"/>
          </ac:graphicFrameMkLst>
        </pc:graphicFrameChg>
        <pc:picChg chg="del">
          <ac:chgData name="Alvarez, Luis" userId="e161232d-2f7c-499c-9ade-275e2793522e" providerId="ADAL" clId="{8D8BEAC2-41B5-454A-95AD-E488EEB91FD5}" dt="2025-07-26T16:38:31.874" v="35" actId="478"/>
          <ac:picMkLst>
            <pc:docMk/>
            <pc:sldMk cId="328726294" sldId="363"/>
            <ac:picMk id="11" creationId="{5BA2954A-869F-406C-A936-909DBD22D68F}"/>
          </ac:picMkLst>
        </pc:picChg>
        <pc:picChg chg="del">
          <ac:chgData name="Alvarez, Luis" userId="e161232d-2f7c-499c-9ade-275e2793522e" providerId="ADAL" clId="{8D8BEAC2-41B5-454A-95AD-E488EEB91FD5}" dt="2025-07-26T16:38:33.274" v="36" actId="478"/>
          <ac:picMkLst>
            <pc:docMk/>
            <pc:sldMk cId="328726294" sldId="363"/>
            <ac:picMk id="13" creationId="{430EF4F1-6BF2-C805-94C9-EBC99D6FFE76}"/>
          </ac:picMkLst>
        </pc:picChg>
      </pc:sldChg>
      <pc:sldChg chg="addSp delSp modSp mod">
        <pc:chgData name="Alvarez, Luis" userId="e161232d-2f7c-499c-9ade-275e2793522e" providerId="ADAL" clId="{8D8BEAC2-41B5-454A-95AD-E488EEB91FD5}" dt="2025-07-26T16:46:24.755" v="80" actId="20577"/>
        <pc:sldMkLst>
          <pc:docMk/>
          <pc:sldMk cId="1380879018" sldId="364"/>
        </pc:sldMkLst>
        <pc:spChg chg="mod">
          <ac:chgData name="Alvarez, Luis" userId="e161232d-2f7c-499c-9ade-275e2793522e" providerId="ADAL" clId="{8D8BEAC2-41B5-454A-95AD-E488EEB91FD5}" dt="2025-07-26T16:38:26.155" v="32" actId="20577"/>
          <ac:spMkLst>
            <pc:docMk/>
            <pc:sldMk cId="1380879018" sldId="364"/>
            <ac:spMk id="8" creationId="{BEC08F63-D74F-60FA-3BD3-C7D902CA73E9}"/>
          </ac:spMkLst>
        </pc:spChg>
        <pc:spChg chg="add mod">
          <ac:chgData name="Alvarez, Luis" userId="e161232d-2f7c-499c-9ade-275e2793522e" providerId="ADAL" clId="{8D8BEAC2-41B5-454A-95AD-E488EEB91FD5}" dt="2025-07-26T16:44:10.392" v="54" actId="1076"/>
          <ac:spMkLst>
            <pc:docMk/>
            <pc:sldMk cId="1380879018" sldId="364"/>
            <ac:spMk id="11" creationId="{6F5F36C1-B63E-AF91-B170-A3C8EA21C8C6}"/>
          </ac:spMkLst>
        </pc:spChg>
        <pc:spChg chg="add mod">
          <ac:chgData name="Alvarez, Luis" userId="e161232d-2f7c-499c-9ade-275e2793522e" providerId="ADAL" clId="{8D8BEAC2-41B5-454A-95AD-E488EEB91FD5}" dt="2025-07-26T16:44:17.420" v="55" actId="1076"/>
          <ac:spMkLst>
            <pc:docMk/>
            <pc:sldMk cId="1380879018" sldId="364"/>
            <ac:spMk id="13" creationId="{12D14153-68CA-957D-5A63-F64AB4A5F96E}"/>
          </ac:spMkLst>
        </pc:spChg>
        <pc:spChg chg="add mod">
          <ac:chgData name="Alvarez, Luis" userId="e161232d-2f7c-499c-9ade-275e2793522e" providerId="ADAL" clId="{8D8BEAC2-41B5-454A-95AD-E488EEB91FD5}" dt="2025-07-26T16:45:22.216" v="63" actId="20577"/>
          <ac:spMkLst>
            <pc:docMk/>
            <pc:sldMk cId="1380879018" sldId="364"/>
            <ac:spMk id="15" creationId="{4BC62DEA-D035-7FAD-043D-FCAC90B6F672}"/>
          </ac:spMkLst>
        </pc:spChg>
        <pc:spChg chg="add mod">
          <ac:chgData name="Alvarez, Luis" userId="e161232d-2f7c-499c-9ade-275e2793522e" providerId="ADAL" clId="{8D8BEAC2-41B5-454A-95AD-E488EEB91FD5}" dt="2025-07-26T16:46:06.317" v="68" actId="1076"/>
          <ac:spMkLst>
            <pc:docMk/>
            <pc:sldMk cId="1380879018" sldId="364"/>
            <ac:spMk id="17" creationId="{98D62F0E-A443-1262-0347-05EA818BACF9}"/>
          </ac:spMkLst>
        </pc:spChg>
        <pc:spChg chg="add mod">
          <ac:chgData name="Alvarez, Luis" userId="e161232d-2f7c-499c-9ade-275e2793522e" providerId="ADAL" clId="{8D8BEAC2-41B5-454A-95AD-E488EEB91FD5}" dt="2025-07-26T16:46:24.755" v="80" actId="20577"/>
          <ac:spMkLst>
            <pc:docMk/>
            <pc:sldMk cId="1380879018" sldId="364"/>
            <ac:spMk id="18" creationId="{0C61B0E4-3001-A6C1-80CB-8720EE8905B1}"/>
          </ac:spMkLst>
        </pc:spChg>
        <pc:picChg chg="del">
          <ac:chgData name="Alvarez, Luis" userId="e161232d-2f7c-499c-9ade-275e2793522e" providerId="ADAL" clId="{8D8BEAC2-41B5-454A-95AD-E488EEB91FD5}" dt="2025-07-26T16:41:50.869" v="44" actId="478"/>
          <ac:picMkLst>
            <pc:docMk/>
            <pc:sldMk cId="1380879018" sldId="364"/>
            <ac:picMk id="3" creationId="{7AAF422A-41ED-4CBA-5ACF-980AC864E194}"/>
          </ac:picMkLst>
        </pc:picChg>
        <pc:picChg chg="add mod">
          <ac:chgData name="Alvarez, Luis" userId="e161232d-2f7c-499c-9ade-275e2793522e" providerId="ADAL" clId="{8D8BEAC2-41B5-454A-95AD-E488EEB91FD5}" dt="2025-07-26T16:46:12.207" v="70" actId="1076"/>
          <ac:picMkLst>
            <pc:docMk/>
            <pc:sldMk cId="1380879018" sldId="364"/>
            <ac:picMk id="4" creationId="{C9E6A1AD-D62E-4649-9C76-A3EE3C8B174A}"/>
          </ac:picMkLst>
        </pc:picChg>
        <pc:picChg chg="del">
          <ac:chgData name="Alvarez, Luis" userId="e161232d-2f7c-499c-9ade-275e2793522e" providerId="ADAL" clId="{8D8BEAC2-41B5-454A-95AD-E488EEB91FD5}" dt="2025-07-26T16:39:03.493" v="39" actId="478"/>
          <ac:picMkLst>
            <pc:docMk/>
            <pc:sldMk cId="1380879018" sldId="364"/>
            <ac:picMk id="6" creationId="{8B9AE4A0-D389-DAEB-7030-68D90213AE8F}"/>
          </ac:picMkLst>
        </pc:picChg>
        <pc:picChg chg="add mod">
          <ac:chgData name="Alvarez, Luis" userId="e161232d-2f7c-499c-9ade-275e2793522e" providerId="ADAL" clId="{8D8BEAC2-41B5-454A-95AD-E488EEB91FD5}" dt="2025-07-26T16:43:01.009" v="48" actId="1076"/>
          <ac:picMkLst>
            <pc:docMk/>
            <pc:sldMk cId="1380879018" sldId="364"/>
            <ac:picMk id="7" creationId="{4FEA4E30-D620-B100-BE3B-106ABEEBA91E}"/>
          </ac:picMkLst>
        </pc:picChg>
        <pc:picChg chg="del">
          <ac:chgData name="Alvarez, Luis" userId="e161232d-2f7c-499c-9ade-275e2793522e" providerId="ADAL" clId="{8D8BEAC2-41B5-454A-95AD-E488EEB91FD5}" dt="2025-07-26T16:39:03.952" v="40" actId="478"/>
          <ac:picMkLst>
            <pc:docMk/>
            <pc:sldMk cId="1380879018" sldId="364"/>
            <ac:picMk id="9" creationId="{2C59C860-300D-C6FD-A308-56865099C996}"/>
          </ac:picMkLst>
        </pc:picChg>
        <pc:picChg chg="add mod">
          <ac:chgData name="Alvarez, Luis" userId="e161232d-2f7c-499c-9ade-275e2793522e" providerId="ADAL" clId="{8D8BEAC2-41B5-454A-95AD-E488EEB91FD5}" dt="2025-07-26T16:44:10.392" v="54" actId="1076"/>
          <ac:picMkLst>
            <pc:docMk/>
            <pc:sldMk cId="1380879018" sldId="364"/>
            <ac:picMk id="10" creationId="{B0C8ED3C-725F-D9D1-325E-45833B8F2F1A}"/>
          </ac:picMkLst>
        </pc:picChg>
        <pc:picChg chg="add mod">
          <ac:chgData name="Alvarez, Luis" userId="e161232d-2f7c-499c-9ade-275e2793522e" providerId="ADAL" clId="{8D8BEAC2-41B5-454A-95AD-E488EEB91FD5}" dt="2025-07-26T16:44:17.420" v="55" actId="1076"/>
          <ac:picMkLst>
            <pc:docMk/>
            <pc:sldMk cId="1380879018" sldId="364"/>
            <ac:picMk id="12" creationId="{4D97D581-D5EE-987A-9629-C0C58C6C1E83}"/>
          </ac:picMkLst>
        </pc:picChg>
        <pc:picChg chg="add mod">
          <ac:chgData name="Alvarez, Luis" userId="e161232d-2f7c-499c-9ade-275e2793522e" providerId="ADAL" clId="{8D8BEAC2-41B5-454A-95AD-E488EEB91FD5}" dt="2025-07-26T16:45:18.210" v="57" actId="1076"/>
          <ac:picMkLst>
            <pc:docMk/>
            <pc:sldMk cId="1380879018" sldId="364"/>
            <ac:picMk id="14" creationId="{4A5BBDBE-4BE9-8DAB-AE31-4F4632BE0EF6}"/>
          </ac:picMkLst>
        </pc:picChg>
        <pc:picChg chg="add mod">
          <ac:chgData name="Alvarez, Luis" userId="e161232d-2f7c-499c-9ade-275e2793522e" providerId="ADAL" clId="{8D8BEAC2-41B5-454A-95AD-E488EEB91FD5}" dt="2025-07-26T16:46:07.738" v="69" actId="1076"/>
          <ac:picMkLst>
            <pc:docMk/>
            <pc:sldMk cId="1380879018" sldId="364"/>
            <ac:picMk id="16" creationId="{52CB5508-3E34-68AF-051E-40191E01BA4A}"/>
          </ac:picMkLst>
        </pc:picChg>
      </pc:sld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</pc:sldChg>
    </pc:docChg>
  </pc:docChgLst>
  <pc:docChgLst>
    <pc:chgData name="Alvarez, Luis" userId="e161232d-2f7c-499c-9ade-275e2793522e" providerId="ADAL" clId="{D734EA62-DD78-4077-B13F-7D6976E84620}"/>
    <pc:docChg chg="custSel modSld">
      <pc:chgData name="Alvarez, Luis" userId="e161232d-2f7c-499c-9ade-275e2793522e" providerId="ADAL" clId="{D734EA62-DD78-4077-B13F-7D6976E84620}" dt="2025-07-23T13:52:44.826" v="151" actId="1076"/>
      <pc:docMkLst>
        <pc:docMk/>
      </pc:docMkLst>
      <pc:sldChg chg="modSp mod">
        <pc:chgData name="Alvarez, Luis" userId="e161232d-2f7c-499c-9ade-275e2793522e" providerId="ADAL" clId="{D734EA62-DD78-4077-B13F-7D6976E84620}" dt="2025-07-23T13:34:54.916" v="37" actId="20577"/>
        <pc:sldMkLst>
          <pc:docMk/>
          <pc:sldMk cId="2017200925" sldId="354"/>
        </pc:sldMkLst>
        <pc:spChg chg="mod">
          <ac:chgData name="Alvarez, Luis" userId="e161232d-2f7c-499c-9ade-275e2793522e" providerId="ADAL" clId="{D734EA62-DD78-4077-B13F-7D6976E84620}" dt="2025-07-23T13:34:54.916" v="37" actId="20577"/>
          <ac:spMkLst>
            <pc:docMk/>
            <pc:sldMk cId="2017200925" sldId="354"/>
            <ac:spMk id="2" creationId="{00000000-0000-0000-0000-000000000000}"/>
          </ac:spMkLst>
        </pc:spChg>
        <pc:spChg chg="mod">
          <ac:chgData name="Alvarez, Luis" userId="e161232d-2f7c-499c-9ade-275e2793522e" providerId="ADAL" clId="{D734EA62-DD78-4077-B13F-7D6976E84620}" dt="2025-07-23T13:34:51.227" v="33" actId="20577"/>
          <ac:spMkLst>
            <pc:docMk/>
            <pc:sldMk cId="2017200925" sldId="354"/>
            <ac:spMk id="3" creationId="{00000000-0000-0000-0000-000000000000}"/>
          </ac:spMkLst>
        </pc:spChg>
      </pc:sldChg>
      <pc:sldChg chg="addSp delSp modSp mod">
        <pc:chgData name="Alvarez, Luis" userId="e161232d-2f7c-499c-9ade-275e2793522e" providerId="ADAL" clId="{D734EA62-DD78-4077-B13F-7D6976E84620}" dt="2025-07-23T13:52:44.826" v="151" actId="1076"/>
        <pc:sldMkLst>
          <pc:docMk/>
          <pc:sldMk cId="328726294" sldId="363"/>
        </pc:sldMkLst>
      </pc:sldChg>
      <pc:sldChg chg="addSp delSp modSp mod">
        <pc:chgData name="Alvarez, Luis" userId="e161232d-2f7c-499c-9ade-275e2793522e" providerId="ADAL" clId="{D734EA62-DD78-4077-B13F-7D6976E84620}" dt="2025-07-23T13:38:50.965" v="54" actId="1076"/>
        <pc:sldMkLst>
          <pc:docMk/>
          <pc:sldMk cId="1380879018" sldId="364"/>
        </pc:sldMkLst>
        <pc:spChg chg="mod">
          <ac:chgData name="Alvarez, Luis" userId="e161232d-2f7c-499c-9ade-275e2793522e" providerId="ADAL" clId="{D734EA62-DD78-4077-B13F-7D6976E84620}" dt="2025-07-23T13:35:29.487" v="39" actId="20577"/>
          <ac:spMkLst>
            <pc:docMk/>
            <pc:sldMk cId="1380879018" sldId="364"/>
            <ac:spMk id="8" creationId="{BEC08F63-D74F-60FA-3BD3-C7D902CA73E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7/26/2025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8AAC1-F2FD-6FF1-FF6E-DFB1305FD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6242A4-3ADF-7ABE-3013-13A4F3B52B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101B7C-8C0D-85E3-9219-03356F6BA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4723C5-8425-5122-04F9-697DA0C94A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46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83383" y="4078658"/>
            <a:ext cx="3091851" cy="393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lTire-Logo-2C-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01" y="3501396"/>
            <a:ext cx="1824181" cy="46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14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78705" y="1197450"/>
            <a:ext cx="7756658" cy="28056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08141" rtl="0" eaLnBrk="1" latinLnBrk="0" hangingPunct="1">
              <a:spcBef>
                <a:spcPct val="0"/>
              </a:spcBef>
              <a:buNone/>
              <a:defRPr sz="14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4000" dirty="0">
                <a:latin typeface="+mn-lt"/>
              </a:rPr>
              <a:t>INSUMOS MINA DLTD.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776108" y="4271650"/>
            <a:ext cx="349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+mn-lt"/>
              </a:rPr>
              <a:t>26 DE JULIO DEL 2025</a:t>
            </a:r>
            <a:endParaRPr lang="es-CO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720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E872C-1335-D099-30F5-9F10F9111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>
            <a:extLst>
              <a:ext uri="{FF2B5EF4-FFF2-40B4-BE49-F238E27FC236}">
                <a16:creationId xmlns:a16="http://schemas.microsoft.com/office/drawing/2014/main" id="{BEC08F63-D74F-60FA-3BD3-C7D902CA7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63" y="119246"/>
            <a:ext cx="8908473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712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9E6A1AD-D62E-4649-9C76-A3EE3C8B1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45" y="2726536"/>
            <a:ext cx="1494034" cy="172619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EA4E30-D620-B100-BE3B-106ABEEBA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154" y="626918"/>
            <a:ext cx="7147937" cy="188586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0C8ED3C-725F-D9D1-325E-45833B8F2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687" y="2835213"/>
            <a:ext cx="2108019" cy="180036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F5F36C1-B63E-AF91-B170-A3C8EA21C8C6}"/>
              </a:ext>
            </a:extLst>
          </p:cNvPr>
          <p:cNvSpPr txBox="1"/>
          <p:nvPr/>
        </p:nvSpPr>
        <p:spPr>
          <a:xfrm>
            <a:off x="2532632" y="2570978"/>
            <a:ext cx="18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dirty="0"/>
              <a:t>BOMBILLO PARA BUGGY NARVA DE UN CONTACTO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D97D581-D5EE-987A-9629-C0C58C6C1E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4553" y="2766751"/>
            <a:ext cx="721562" cy="1556795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2D14153-68CA-957D-5A63-F64AB4A5F96E}"/>
              </a:ext>
            </a:extLst>
          </p:cNvPr>
          <p:cNvSpPr txBox="1"/>
          <p:nvPr/>
        </p:nvSpPr>
        <p:spPr>
          <a:xfrm>
            <a:off x="3702648" y="2570978"/>
            <a:ext cx="2521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800" u="none" strike="noStrike" dirty="0">
                <a:effectLst/>
              </a:rPr>
              <a:t>SILICONA SIMONIZ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A5BBDBE-4BE9-8DAB-AE31-4F4632BE0E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462980" y="3185722"/>
            <a:ext cx="1807525" cy="889153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4BC62DEA-D035-7FAD-043D-FCAC90B6F672}"/>
              </a:ext>
            </a:extLst>
          </p:cNvPr>
          <p:cNvSpPr txBox="1"/>
          <p:nvPr/>
        </p:nvSpPr>
        <p:spPr>
          <a:xfrm>
            <a:off x="5457111" y="2558794"/>
            <a:ext cx="18950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PLUMILLAS MARCA BOSCH DE 16”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52CB5508-3E34-68AF-051E-40191E01BA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2182" y="2786422"/>
            <a:ext cx="1590675" cy="142875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8D62F0E-A443-1262-0347-05EA818BACF9}"/>
              </a:ext>
            </a:extLst>
          </p:cNvPr>
          <p:cNvSpPr txBox="1"/>
          <p:nvPr/>
        </p:nvSpPr>
        <p:spPr>
          <a:xfrm>
            <a:off x="6811319" y="2557305"/>
            <a:ext cx="2521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ES" sz="8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s-CO" sz="800" b="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ANDERINES COLOR NARANJA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C61B0E4-3001-A6C1-80CB-8720EE8905B1}"/>
              </a:ext>
            </a:extLst>
          </p:cNvPr>
          <p:cNvSpPr txBox="1"/>
          <p:nvPr/>
        </p:nvSpPr>
        <p:spPr>
          <a:xfrm>
            <a:off x="64934" y="2526469"/>
            <a:ext cx="25217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800" u="none" strike="noStrike" dirty="0">
                <a:effectLst/>
              </a:rPr>
              <a:t>LETREROS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87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8 CuadroTexto"/>
          <p:cNvSpPr txBox="1">
            <a:spLocks noChangeArrowheads="1"/>
          </p:cNvSpPr>
          <p:nvPr/>
        </p:nvSpPr>
        <p:spPr bwMode="auto">
          <a:xfrm>
            <a:off x="1" y="1660012"/>
            <a:ext cx="9143999" cy="1446550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800" b="1" i="1" dirty="0">
                <a:solidFill>
                  <a:srgbClr val="000099"/>
                </a:solidFill>
              </a:rPr>
              <a:t>G   R   A   C   I   A   S  </a:t>
            </a:r>
          </a:p>
        </p:txBody>
      </p:sp>
    </p:spTree>
    <p:extLst>
      <p:ext uri="{BB962C8B-B14F-4D97-AF65-F5344CB8AC3E}">
        <p14:creationId xmlns:p14="http://schemas.microsoft.com/office/powerpoint/2010/main" val="1358284334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1254</TotalTime>
  <Words>43</Words>
  <Application>Microsoft Office PowerPoint</Application>
  <PresentationFormat>Presentación en pantalla (16:9)</PresentationFormat>
  <Paragraphs>10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Bahnschrift</vt:lpstr>
      <vt:lpstr>Calibri</vt:lpstr>
      <vt:lpstr>Lucida Grande</vt:lpstr>
      <vt:lpstr>Wingdings</vt:lpstr>
      <vt:lpstr>01-Title Page</vt:lpstr>
      <vt:lpstr>02-Section Title</vt:lpstr>
      <vt:lpstr>Content Slides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186</cp:revision>
  <cp:lastPrinted>2015-01-07T19:56:48Z</cp:lastPrinted>
  <dcterms:created xsi:type="dcterms:W3CDTF">2015-01-19T21:53:15Z</dcterms:created>
  <dcterms:modified xsi:type="dcterms:W3CDTF">2025-07-26T16:51:11Z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